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84d1ca21a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584d1ca21a_0_1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84d1ca21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584d1ca21a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84d1ca21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584d1ca21a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84d1ca21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584d1ca21a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84d1ca21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584d1ca21a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84d1ca21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584d1ca21a_0_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84d1ca21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584d1ca21a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84d1ca21a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584d1ca21a_0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84d1ca21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584d1ca21a_0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Титульный слайд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вертикальный текст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Вертикальный заголовок и текст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6012656" y="771525"/>
            <a:ext cx="3290888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821656" y="-1209675"/>
            <a:ext cx="3290888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объект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раздела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Два объекта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Сравнение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Только заголовок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устой слай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Объект с подписью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Рисунок с подписью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6.png"/><Relationship Id="rId6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11.png"/><Relationship Id="rId6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dmin\Desktop\df.png"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0538"/>
            <a:ext cx="9143999" cy="883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4">
            <a:alphaModFix/>
          </a:blip>
          <a:srcRect b="0" l="0" r="3048" t="0"/>
          <a:stretch/>
        </p:blipFill>
        <p:spPr>
          <a:xfrm>
            <a:off x="0" y="863375"/>
            <a:ext cx="9144000" cy="430067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>
            <p:ph type="ctrTitle"/>
          </p:nvPr>
        </p:nvSpPr>
        <p:spPr>
          <a:xfrm>
            <a:off x="467543" y="3291830"/>
            <a:ext cx="4104455" cy="169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Arial"/>
              <a:buNone/>
            </a:pPr>
            <a:r>
              <a:rPr lang="ru-RU" sz="3959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3D </a:t>
            </a:r>
            <a:r>
              <a:rPr lang="ru-RU" sz="3959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реконструкція зі світлин</a:t>
            </a:r>
            <a:endParaRPr sz="3959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7B7B7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dmin\Desktop\df.png" id="158" name="Google Shape;15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0538"/>
            <a:ext cx="9144000" cy="88392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2"/>
          <p:cNvSpPr txBox="1"/>
          <p:nvPr/>
        </p:nvSpPr>
        <p:spPr>
          <a:xfrm>
            <a:off x="424850" y="1051300"/>
            <a:ext cx="63573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0" name="Google Shape;16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75" y="1204850"/>
            <a:ext cx="9019425" cy="353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7B7B7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dmin\Desktop\df.png" id="91" name="Google Shape;9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0538"/>
            <a:ext cx="9144000" cy="8839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470325" y="1005775"/>
            <a:ext cx="63573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МЕТА НАШОГО ПРОЕКТУ</a:t>
            </a:r>
            <a:endParaRPr sz="3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753625"/>
            <a:ext cx="4579850" cy="3052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7050" y="1667875"/>
            <a:ext cx="3323224" cy="33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 rotWithShape="1">
          <a:blip r:embed="rId6">
            <a:alphaModFix/>
          </a:blip>
          <a:srcRect b="0" l="25952" r="33285" t="0"/>
          <a:stretch/>
        </p:blipFill>
        <p:spPr>
          <a:xfrm>
            <a:off x="2018175" y="2495875"/>
            <a:ext cx="1153100" cy="166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7B7B7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dmin\Desktop\df.png" id="100" name="Google Shape;10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0538"/>
            <a:ext cx="9144000" cy="88392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/>
          <p:nvPr/>
        </p:nvSpPr>
        <p:spPr>
          <a:xfrm>
            <a:off x="424850" y="1051300"/>
            <a:ext cx="63573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ІДЕЯ НАШОГО ПРОЕКТУ</a:t>
            </a:r>
            <a:endParaRPr sz="3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50" y="2011345"/>
            <a:ext cx="4002351" cy="252455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/>
          <p:nvPr/>
        </p:nvSpPr>
        <p:spPr>
          <a:xfrm>
            <a:off x="917950" y="2108975"/>
            <a:ext cx="3262200" cy="22530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5"/>
          <p:cNvPicPr preferRelativeResize="0"/>
          <p:nvPr/>
        </p:nvPicPr>
        <p:blipFill rotWithShape="1">
          <a:blip r:embed="rId5">
            <a:alphaModFix/>
          </a:blip>
          <a:srcRect b="0" l="0" r="42475" t="0"/>
          <a:stretch/>
        </p:blipFill>
        <p:spPr>
          <a:xfrm>
            <a:off x="5189025" y="1964850"/>
            <a:ext cx="3391050" cy="260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7B7B7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dmin\Desktop\df.png" id="109" name="Google Shape;10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0538"/>
            <a:ext cx="9144000" cy="88392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/>
          <p:nvPr/>
        </p:nvSpPr>
        <p:spPr>
          <a:xfrm>
            <a:off x="424850" y="1051300"/>
            <a:ext cx="63573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61124"/>
            <a:ext cx="8839200" cy="279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6225" y="955025"/>
            <a:ext cx="7029450" cy="11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7B7B7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dmin\Desktop\df.png" id="117" name="Google Shape;11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0538"/>
            <a:ext cx="9144000" cy="88392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/>
        </p:nvSpPr>
        <p:spPr>
          <a:xfrm>
            <a:off x="424850" y="862775"/>
            <a:ext cx="63573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Алгоритми</a:t>
            </a:r>
            <a:endParaRPr sz="3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112425"/>
            <a:ext cx="9144001" cy="203107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/>
        </p:nvSpPr>
        <p:spPr>
          <a:xfrm>
            <a:off x="1084825" y="1699325"/>
            <a:ext cx="43698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аіваівавіаі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авіаівавіаів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іваіваіва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іваіваіва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7B7B7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dmin\Desktop\df.png" id="125" name="Google Shape;12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0538"/>
            <a:ext cx="9144000" cy="88392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/>
        </p:nvSpPr>
        <p:spPr>
          <a:xfrm>
            <a:off x="213075" y="685325"/>
            <a:ext cx="85119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Архітектура проекту та </a:t>
            </a:r>
            <a:endParaRPr sz="3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діаграма потоку</a:t>
            </a:r>
            <a:endParaRPr sz="3000">
              <a:solidFill>
                <a:srgbClr val="21212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075" y="1758025"/>
            <a:ext cx="4293177" cy="3187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5525" y="1020950"/>
            <a:ext cx="4065975" cy="3924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7B7B7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dmin\Desktop\df.png" id="133" name="Google Shape;13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0538"/>
            <a:ext cx="9144000" cy="88392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 txBox="1"/>
          <p:nvPr/>
        </p:nvSpPr>
        <p:spPr>
          <a:xfrm>
            <a:off x="326200" y="1301675"/>
            <a:ext cx="67644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●"/>
            </a:pPr>
            <a:r>
              <a:rPr lang="ru-RU"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Back-end: </a:t>
            </a:r>
            <a:r>
              <a:rPr lang="ru-RU" sz="3600">
                <a:solidFill>
                  <a:srgbClr val="00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Django</a:t>
            </a:r>
            <a:endParaRPr sz="3600">
              <a:solidFill>
                <a:srgbClr val="00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●"/>
            </a:pPr>
            <a:r>
              <a:rPr lang="ru-RU"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Photometry software: </a:t>
            </a:r>
            <a:r>
              <a:rPr lang="ru-RU" sz="36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Python2+</a:t>
            </a:r>
            <a:endParaRPr sz="3600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●"/>
            </a:pPr>
            <a:r>
              <a:rPr lang="ru-RU"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DataBase: </a:t>
            </a:r>
            <a:endParaRPr sz="3600">
              <a:solidFill>
                <a:srgbClr val="6AA84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●"/>
            </a:pPr>
            <a:r>
              <a:rPr lang="ru-RU"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Operating system: </a:t>
            </a:r>
            <a:r>
              <a:rPr lang="ru-RU" sz="3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Ubuntu 16.04</a:t>
            </a:r>
            <a:endParaRPr sz="36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6625" y="878425"/>
            <a:ext cx="1356200" cy="135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5225" y="1916125"/>
            <a:ext cx="1129724" cy="112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67975" y="2830900"/>
            <a:ext cx="1933801" cy="99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59713" y="3562353"/>
            <a:ext cx="1240752" cy="1235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7B7B7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dmin\Desktop\df.png" id="143" name="Google Shape;14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0538"/>
            <a:ext cx="9144000" cy="88392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/>
        </p:nvSpPr>
        <p:spPr>
          <a:xfrm>
            <a:off x="424850" y="1051300"/>
            <a:ext cx="63573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3D моделі після обробки</a:t>
            </a:r>
            <a:endParaRPr sz="3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7B7B7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dmin\Desktop\df.png" id="149" name="Google Shape;14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0538"/>
            <a:ext cx="9144000" cy="88392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1"/>
          <p:cNvSpPr txBox="1"/>
          <p:nvPr/>
        </p:nvSpPr>
        <p:spPr>
          <a:xfrm>
            <a:off x="424850" y="1051300"/>
            <a:ext cx="63573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200" y="1995200"/>
            <a:ext cx="5683949" cy="28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863375"/>
            <a:ext cx="4196150" cy="397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725" y="704050"/>
            <a:ext cx="7026301" cy="325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